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Roboto ExtraBold"/>
      <p:bold r:id="rId8"/>
      <p:boldItalic r:id="rId9"/>
    </p:embeddedFont>
    <p:embeddedFont>
      <p:font typeface="Roboto Black"/>
      <p:bold r:id="rId10"/>
      <p:boldItalic r:id="rId11"/>
    </p:embeddedFont>
    <p:embeddedFont>
      <p:font typeface="Roboto"/>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lack-boldItalic.fntdata"/><Relationship Id="rId10" Type="http://schemas.openxmlformats.org/officeDocument/2006/relationships/font" Target="fonts/RobotoBlack-bold.fntdata"/><Relationship Id="rId13" Type="http://schemas.openxmlformats.org/officeDocument/2006/relationships/font" Target="fonts/Roboto-bold.fntdata"/><Relationship Id="rId12"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ExtraBold-boldItalic.fntdata"/><Relationship Id="rId15" Type="http://schemas.openxmlformats.org/officeDocument/2006/relationships/font" Target="fonts/Roboto-boldItalic.fntdata"/><Relationship Id="rId14"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RobotoExtra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45e6efa40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45e6efa40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1169900" y="2332225"/>
            <a:ext cx="6598500" cy="636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3600">
                <a:solidFill>
                  <a:schemeClr val="lt2"/>
                </a:solidFill>
                <a:latin typeface="Roboto Black"/>
                <a:ea typeface="Roboto Black"/>
                <a:cs typeface="Roboto Black"/>
                <a:sym typeface="Roboto Black"/>
              </a:rPr>
              <a:t>TÍTULO</a:t>
            </a:r>
            <a:endParaRPr sz="3600">
              <a:solidFill>
                <a:schemeClr val="lt2"/>
              </a:solidFill>
              <a:latin typeface="Roboto Black"/>
              <a:ea typeface="Roboto Black"/>
              <a:cs typeface="Roboto Black"/>
              <a:sym typeface="Roboto Black"/>
            </a:endParaRPr>
          </a:p>
        </p:txBody>
      </p:sp>
      <p:sp>
        <p:nvSpPr>
          <p:cNvPr id="55" name="Google Shape;55;p13"/>
          <p:cNvSpPr txBox="1"/>
          <p:nvPr>
            <p:ph idx="1" type="subTitle"/>
          </p:nvPr>
        </p:nvSpPr>
        <p:spPr>
          <a:xfrm>
            <a:off x="1303700" y="3224400"/>
            <a:ext cx="6330900" cy="5460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lang="es">
                <a:solidFill>
                  <a:srgbClr val="FFFFFF"/>
                </a:solidFill>
                <a:latin typeface="Roboto ExtraBold"/>
                <a:ea typeface="Roboto ExtraBold"/>
                <a:cs typeface="Roboto ExtraBold"/>
                <a:sym typeface="Roboto ExtraBold"/>
              </a:rPr>
              <a:t>Subtítulo</a:t>
            </a:r>
            <a:endParaRPr>
              <a:solidFill>
                <a:srgbClr val="FFFFFF"/>
              </a:solidFill>
              <a:latin typeface="Roboto ExtraBold"/>
              <a:ea typeface="Roboto ExtraBold"/>
              <a:cs typeface="Roboto ExtraBold"/>
              <a:sym typeface="Roboto Extra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Google Shape;60;p14"/>
          <p:cNvSpPr txBox="1"/>
          <p:nvPr>
            <p:ph type="ctrTitle"/>
          </p:nvPr>
        </p:nvSpPr>
        <p:spPr>
          <a:xfrm>
            <a:off x="56075" y="183450"/>
            <a:ext cx="6598500" cy="636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3600">
                <a:solidFill>
                  <a:schemeClr val="lt2"/>
                </a:solidFill>
                <a:latin typeface="Roboto Black"/>
                <a:ea typeface="Roboto Black"/>
                <a:cs typeface="Roboto Black"/>
                <a:sym typeface="Roboto Black"/>
              </a:rPr>
              <a:t>TÍTULO</a:t>
            </a:r>
            <a:endParaRPr sz="3600">
              <a:solidFill>
                <a:schemeClr val="lt2"/>
              </a:solidFill>
              <a:latin typeface="Roboto Black"/>
              <a:ea typeface="Roboto Black"/>
              <a:cs typeface="Roboto Black"/>
              <a:sym typeface="Roboto Black"/>
            </a:endParaRPr>
          </a:p>
        </p:txBody>
      </p:sp>
      <p:sp>
        <p:nvSpPr>
          <p:cNvPr id="61" name="Google Shape;61;p14"/>
          <p:cNvSpPr txBox="1"/>
          <p:nvPr>
            <p:ph idx="1" type="subTitle"/>
          </p:nvPr>
        </p:nvSpPr>
        <p:spPr>
          <a:xfrm>
            <a:off x="41725" y="1044000"/>
            <a:ext cx="8696700" cy="5460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s">
                <a:solidFill>
                  <a:srgbClr val="C9092F"/>
                </a:solidFill>
                <a:latin typeface="Roboto ExtraBold"/>
                <a:ea typeface="Roboto ExtraBold"/>
                <a:cs typeface="Roboto ExtraBold"/>
                <a:sym typeface="Roboto ExtraBold"/>
              </a:rPr>
              <a:t>Subtítulo</a:t>
            </a:r>
            <a:endParaRPr>
              <a:solidFill>
                <a:srgbClr val="C9092F"/>
              </a:solidFill>
              <a:latin typeface="Roboto ExtraBold"/>
              <a:ea typeface="Roboto ExtraBold"/>
              <a:cs typeface="Roboto ExtraBold"/>
              <a:sym typeface="Roboto ExtraBold"/>
            </a:endParaRPr>
          </a:p>
        </p:txBody>
      </p:sp>
      <p:sp>
        <p:nvSpPr>
          <p:cNvPr id="62" name="Google Shape;62;p14"/>
          <p:cNvSpPr txBox="1"/>
          <p:nvPr/>
        </p:nvSpPr>
        <p:spPr>
          <a:xfrm>
            <a:off x="88675" y="1498975"/>
            <a:ext cx="8964000" cy="28656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None/>
            </a:pPr>
            <a:r>
              <a:rPr lang="es" sz="1600">
                <a:solidFill>
                  <a:schemeClr val="dk2"/>
                </a:solidFill>
                <a:latin typeface="Roboto"/>
                <a:ea typeface="Roboto"/>
                <a:cs typeface="Roboto"/>
                <a:sym typeface="Roboto"/>
              </a:rPr>
              <a:t>Excepteur sint occaecat cupidatat non proident, sunt in culpa qui officia deserunt mollit anim id est laborum. Aenean magna nisl, mollis quis, molestie eu, feugiat in, orci. In hac habitasse platea dictumst. Neque porro quisquam est, qui dolorem ipsum quia dolor sit amet, consectetur, adipisci velit, sed quia non numquam eius modi tempora incidunt ut labore et dolore magnam aliquam quaerat voluptatem. Etiam tempor. Ut ullamcorper, ligula eu tempor congue, eros est euismod turpis, id tincidunt sapien risus a quam. Aenean magna nisl, mollis quis, molestie eu, feugiat in, orci. In hac habitasse platea dictumst.</a:t>
            </a:r>
            <a:endParaRPr sz="1600">
              <a:solidFill>
                <a:schemeClr val="dk2"/>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